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5" r:id="rId2"/>
    <p:sldId id="319" r:id="rId3"/>
    <p:sldId id="375" r:id="rId4"/>
    <p:sldId id="376" r:id="rId5"/>
    <p:sldId id="378" r:id="rId6"/>
    <p:sldId id="370" r:id="rId7"/>
    <p:sldId id="379" r:id="rId8"/>
    <p:sldId id="371" r:id="rId9"/>
    <p:sldId id="377" r:id="rId10"/>
    <p:sldId id="373" r:id="rId11"/>
    <p:sldId id="382" r:id="rId12"/>
    <p:sldId id="383" r:id="rId13"/>
    <p:sldId id="384" r:id="rId14"/>
    <p:sldId id="380" r:id="rId15"/>
    <p:sldId id="381" r:id="rId16"/>
    <p:sldId id="385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Средний стиль 1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DBED569-4797-4DF1-A0F4-6AAB3CD982D8}" styleName="Светлый стиль 3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2838BEF-8BB2-4498-84A7-C5851F593DF1}" styleName="Средний стиль 4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C89EF96-8CEA-46FF-86C4-4CE0E7609802}" styleName="Светлый стиль 3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7" autoAdjust="0"/>
    <p:restoredTop sz="94660"/>
  </p:normalViewPr>
  <p:slideViewPr>
    <p:cSldViewPr snapToGrid="0">
      <p:cViewPr varScale="1">
        <p:scale>
          <a:sx n="81" d="100"/>
          <a:sy n="81" d="100"/>
        </p:scale>
        <p:origin x="102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9D69FA-B6E1-4C04-9B9E-4B04BF1ACFEB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61C37-7491-49FC-AF03-1617C0170E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087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DED64C-7D55-46D9-9B30-753F7B80C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AED7BEE-1591-46EC-A2C0-B3E4C0CBC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901D5E-9823-400F-851C-8097B2630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48D51A-D459-4828-BC2A-46BC011BD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74D37E-6022-4644-9496-EB68613BD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4061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55789F-4826-42F7-A25C-D4EAF22EE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F02524-4674-40B5-935B-C1191BB819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D9C3B4-2737-4BE8-8F1F-615CEB5D5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FA69DF-6AA0-4DDF-837D-B37046C52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6A6CE5-50DB-4FFA-A1CC-125D7A89A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5460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A9D8BAC-B05F-4BA3-8C7E-BC1ED6E3DA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60C72AF-D3C2-402B-A5E3-F1BB655FA2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C89A6A-7B9C-4394-B99D-76B9FACFE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EF310B-761A-4453-9F30-F9AF5B6F4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5C8658-5B8A-4CE7-BBBF-943BCDDD4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71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9B3638-6484-49E1-A6B4-D763C7C5B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8DAB26-FD0A-45DE-8776-E998C1539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48B4D0-5056-4A9B-A9F3-1EBBC516A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3708766-6C50-43B7-A5D1-66A0C7401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F2A541-FF4D-49B0-9DE6-DFFB9A6C6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5443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0FA370-1460-4110-B682-DE3542E2C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C86A7B-B9F8-44F0-B6B4-2F9A076DF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6EDE4B-956A-45E0-9C8C-FDDB85E11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2DEE3E-E23C-414D-9D74-BBF2D2ED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3AD95D-7E84-4D0A-9BCA-56CDC51E0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2803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38F860-93CF-4604-B709-FCF95B516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D1AC92-4C5B-471E-9E25-2A6DC114F8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DCA692-3253-4AF9-AE47-134E52A30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6A5F86F-635C-4964-BD51-342903378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8D49032-64DD-46A0-BAE3-460933361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06DE280-D0A1-4873-BDEE-2062DA263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3733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97BF69-6B77-4C88-A6A1-76C3515BE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6F6260-F48B-406D-9544-8E81BC3B2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D8B39D7-2CC2-4AEC-99AE-4E4DE9BDE5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C69BE8-CA1C-41B9-9222-9930110A4F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682C6EB-0FBB-4A2F-9717-151D1208C5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F998F1D-F4D3-4DD7-BE3D-A3685E553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A569960-6DF1-4D8B-938B-37A44E48D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70C7907-F095-4976-A2B1-62896FD8D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0429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DDCFA1-D37A-4571-B69E-CC588A627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6FB7A26-CF79-4D2B-B94B-23E6E45BB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2B9E35-6848-470E-B46E-8412E3831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6A39DFA-834F-4CE2-A409-7930AD337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6096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72DBB04-3CE0-432F-8661-F06932879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63E1C80-9416-4708-8EE1-08411AFF9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B1E53D2-77F2-4C64-87E5-80A447748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400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A69E3A-0BF0-43CD-9171-1BE715ACE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102653-6B01-491C-BAA1-16F7F1059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E6806A8-84E5-461F-84AB-18772BB78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4ABDCF-48B1-476C-8217-9B3503F68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5C6ADEB-CC2E-400E-89C9-8E737D024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7498A93-99D3-42D0-BA63-4F1A8C4FB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810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1D76E7-7275-4F50-9DE7-D48C4A856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4FD749E-5430-4F4C-99C8-56E16855BB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39D4950-AEB0-4473-8900-86C8468EAE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DA972C5-CFF9-4F10-A7C5-0D26092C8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6C3B07C-85C0-4F55-AC3F-7E3A015A9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09A27C-032D-4DDC-A8FE-EADFF73B3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6246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28E016-39DF-45F1-9253-393325201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3014186-597F-4B69-B16A-F3B56CD43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D6E55D-2149-4A74-9195-E47B8773E7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0520EA-350A-472A-A5FC-125ACB41AE55}" type="datetimeFigureOut">
              <a:rPr lang="ru-RU" smtClean="0"/>
              <a:t>30.01.2023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65B33A-5856-496F-AFC2-8270FC7EB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F24F38-6D06-40E3-9912-0FE52FF8C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76C88-0A85-438D-B67D-F0BA3E6C44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157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e-learning.istu.ru/theme/image.php?theme=more&amp;amp;component=core&amp;amp;rev=1505284807&amp;amp;image=spacer">
            <a:extLst>
              <a:ext uri="{FF2B5EF4-FFF2-40B4-BE49-F238E27FC236}">
                <a16:creationId xmlns:a16="http://schemas.microsoft.com/office/drawing/2014/main" id="{04D77418-8DC5-482A-9722-685264EEE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" y="-274638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B81009B-99B0-4A34-BBFB-AB713D13F511}"/>
              </a:ext>
            </a:extLst>
          </p:cNvPr>
          <p:cNvSpPr/>
          <p:nvPr/>
        </p:nvSpPr>
        <p:spPr>
          <a:xfrm>
            <a:off x="439879" y="1987696"/>
            <a:ext cx="11252557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3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Создание карты в </a:t>
            </a:r>
            <a:r>
              <a:rPr lang="en-US" sz="3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Unity 3D</a:t>
            </a:r>
            <a:endParaRPr lang="ru-RU" sz="3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endParaRPr lang="ru-RU" sz="3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5E4F764F-44B3-405F-962C-BE9BBA9634EE}"/>
              </a:ext>
            </a:extLst>
          </p:cNvPr>
          <p:cNvSpPr/>
          <p:nvPr/>
        </p:nvSpPr>
        <p:spPr>
          <a:xfrm>
            <a:off x="439879" y="2635282"/>
            <a:ext cx="11145925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3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Содержание 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Создание проекта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Добавление рельефа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Добавление растительности</a:t>
            </a:r>
            <a:endParaRPr lang="en-US" sz="3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Просмотр от первого лица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Компиляция проекта</a:t>
            </a:r>
            <a:endParaRPr lang="en-US" sz="3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4F60486-796E-454A-A0AA-196F8BADE0A3}"/>
              </a:ext>
            </a:extLst>
          </p:cNvPr>
          <p:cNvSpPr/>
          <p:nvPr/>
        </p:nvSpPr>
        <p:spPr>
          <a:xfrm>
            <a:off x="1855173" y="489057"/>
            <a:ext cx="8481681" cy="7848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5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Основы </a:t>
            </a:r>
            <a:r>
              <a:rPr lang="ru-RU" sz="4500" b="1" cap="none" spc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проектной деятельности</a:t>
            </a:r>
            <a:endParaRPr lang="ru-RU" sz="45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53322B3-FD41-4BBC-89C6-20CAA8F79712}"/>
              </a:ext>
            </a:extLst>
          </p:cNvPr>
          <p:cNvSpPr/>
          <p:nvPr/>
        </p:nvSpPr>
        <p:spPr>
          <a:xfrm>
            <a:off x="383731" y="6236473"/>
            <a:ext cx="9380581" cy="4770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25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Преподаватель курса: Нефедов Денис Геннадьевич, к.т.н., доцент</a:t>
            </a:r>
          </a:p>
        </p:txBody>
      </p:sp>
    </p:spTree>
    <p:extLst>
      <p:ext uri="{BB962C8B-B14F-4D97-AF65-F5344CB8AC3E}">
        <p14:creationId xmlns:p14="http://schemas.microsoft.com/office/powerpoint/2010/main" val="1889421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90" y="144548"/>
            <a:ext cx="11903926" cy="650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181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273978" y="133729"/>
            <a:ext cx="117709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добавления травы переходим на вкладку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Paint Details\Edit Details\Add Grass Texture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934" y="814022"/>
            <a:ext cx="4762500" cy="512445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9582422-1DA5-4994-A197-DE74F590DB59}"/>
              </a:ext>
            </a:extLst>
          </p:cNvPr>
          <p:cNvSpPr/>
          <p:nvPr/>
        </p:nvSpPr>
        <p:spPr>
          <a:xfrm>
            <a:off x="4940754" y="1590692"/>
            <a:ext cx="423843" cy="326193"/>
          </a:xfrm>
          <a:prstGeom prst="rect">
            <a:avLst/>
          </a:prstGeom>
          <a:noFill/>
          <a:ln w="412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4AC2CF9-ADC3-4400-ADAD-45FBA979B10F}"/>
              </a:ext>
            </a:extLst>
          </p:cNvPr>
          <p:cNvSpPr/>
          <p:nvPr/>
        </p:nvSpPr>
        <p:spPr>
          <a:xfrm>
            <a:off x="6178480" y="1569122"/>
            <a:ext cx="12216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ЛКМ</a:t>
            </a:r>
          </a:p>
        </p:txBody>
      </p:sp>
      <p:cxnSp>
        <p:nvCxnSpPr>
          <p:cNvPr id="8" name="Прямая со стрелкой 7"/>
          <p:cNvCxnSpPr/>
          <p:nvPr/>
        </p:nvCxnSpPr>
        <p:spPr>
          <a:xfrm flipH="1">
            <a:off x="5461421" y="1753788"/>
            <a:ext cx="640080" cy="1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119" y="814022"/>
            <a:ext cx="238125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387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68" y="382542"/>
            <a:ext cx="11795760" cy="6327934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273978" y="133729"/>
            <a:ext cx="117709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добавления травы переходим на вкладку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Paint Details\Edit Details\Add Grass Texture</a:t>
            </a:r>
          </a:p>
        </p:txBody>
      </p:sp>
    </p:spTree>
    <p:extLst>
      <p:ext uri="{BB962C8B-B14F-4D97-AF65-F5344CB8AC3E}">
        <p14:creationId xmlns:p14="http://schemas.microsoft.com/office/powerpoint/2010/main" val="848652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273978" y="133729"/>
            <a:ext cx="117709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добавления воды ищем в поиске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water 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перетаскиваем готовую текстуру на карту</a:t>
            </a:r>
            <a:endParaRPr 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34" y="598338"/>
            <a:ext cx="11440001" cy="613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754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4F60486-796E-454A-A0AA-196F8BADE0A3}"/>
              </a:ext>
            </a:extLst>
          </p:cNvPr>
          <p:cNvSpPr/>
          <p:nvPr/>
        </p:nvSpPr>
        <p:spPr>
          <a:xfrm>
            <a:off x="3048221" y="56779"/>
            <a:ext cx="609557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Просмотр от первого лица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283122" y="724754"/>
            <a:ext cx="1177095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стандартном </a:t>
            </a:r>
            <a:r>
              <a:rPr lang="ru-RU" sz="2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ассете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есть объект </a:t>
            </a:r>
            <a:r>
              <a:rPr lang="en-US" sz="2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FirstPersonController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который позволяет осуществлять управление персоной от первого лица.</a:t>
            </a:r>
          </a:p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 Найдем расположение объекта с помощью поиска по названию</a:t>
            </a:r>
            <a:endParaRPr 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b="11472"/>
          <a:stretch/>
        </p:blipFill>
        <p:spPr>
          <a:xfrm>
            <a:off x="1231751" y="1745838"/>
            <a:ext cx="9289585" cy="1619154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9582422-1DA5-4994-A197-DE74F590DB59}"/>
              </a:ext>
            </a:extLst>
          </p:cNvPr>
          <p:cNvSpPr/>
          <p:nvPr/>
        </p:nvSpPr>
        <p:spPr>
          <a:xfrm>
            <a:off x="6613800" y="1793557"/>
            <a:ext cx="1730849" cy="270660"/>
          </a:xfrm>
          <a:prstGeom prst="rect">
            <a:avLst/>
          </a:prstGeom>
          <a:noFill/>
          <a:ln w="412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4AC2CF9-ADC3-4400-ADAD-45FBA979B10F}"/>
              </a:ext>
            </a:extLst>
          </p:cNvPr>
          <p:cNvSpPr/>
          <p:nvPr/>
        </p:nvSpPr>
        <p:spPr>
          <a:xfrm>
            <a:off x="9293278" y="1286752"/>
            <a:ext cx="30083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поиск объекта по имени</a:t>
            </a:r>
          </a:p>
        </p:txBody>
      </p:sp>
      <p:cxnSp>
        <p:nvCxnSpPr>
          <p:cNvPr id="10" name="Прямая со стрелкой 9"/>
          <p:cNvCxnSpPr/>
          <p:nvPr/>
        </p:nvCxnSpPr>
        <p:spPr>
          <a:xfrm flipH="1">
            <a:off x="8433942" y="1544492"/>
            <a:ext cx="859336" cy="259012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283121" y="3412711"/>
            <a:ext cx="1177095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 Заходим в </a:t>
            </a:r>
            <a:r>
              <a:rPr lang="en-US" sz="2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FirstPersonCharacter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\Prefabs 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переносим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FirstPersonController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 карту. Немного поднимем персонажа, иначе он улетит вниз.  </a:t>
            </a:r>
            <a:endParaRPr 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153" y="4239824"/>
            <a:ext cx="6700647" cy="243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760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283121" y="166591"/>
            <a:ext cx="1177095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 Переходим в режим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 Camera\</a:t>
            </a:r>
            <a:r>
              <a:rPr lang="en-US" sz="2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GameObject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\Align With View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4) Запускаем просмотр игры нажатием на треугольник сверху (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283121" y="6076962"/>
            <a:ext cx="1177095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5) Нажимаем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для выхода из режима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Play. </a:t>
            </a:r>
          </a:p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Удаляем объект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 </a:t>
            </a:r>
            <a:r>
              <a:rPr lang="en-US" sz="2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Camer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 и компилируем проект для создания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exe-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файла игры.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841" y="874477"/>
            <a:ext cx="10118881" cy="512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00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4F60486-796E-454A-A0AA-196F8BADE0A3}"/>
              </a:ext>
            </a:extLst>
          </p:cNvPr>
          <p:cNvSpPr/>
          <p:nvPr/>
        </p:nvSpPr>
        <p:spPr>
          <a:xfrm>
            <a:off x="3633252" y="56779"/>
            <a:ext cx="492551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Компиляция проекта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283122" y="724754"/>
            <a:ext cx="117709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компиляции проекта необходимо выбрать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File\Build Settings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\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9644" y="1124864"/>
            <a:ext cx="5652731" cy="547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00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4F60486-796E-454A-A0AA-196F8BADE0A3}"/>
              </a:ext>
            </a:extLst>
          </p:cNvPr>
          <p:cNvSpPr/>
          <p:nvPr/>
        </p:nvSpPr>
        <p:spPr>
          <a:xfrm>
            <a:off x="3981136" y="56779"/>
            <a:ext cx="422974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Создание проекта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1E3B45B-D01C-4D74-9FFA-24D8242CC3F2}"/>
              </a:ext>
            </a:extLst>
          </p:cNvPr>
          <p:cNvSpPr/>
          <p:nvPr/>
        </p:nvSpPr>
        <p:spPr>
          <a:xfrm>
            <a:off x="296080" y="1352711"/>
            <a:ext cx="226423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Запуск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Unity 3D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выбор меню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New\3D\CREATE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187" y="1162595"/>
            <a:ext cx="9561011" cy="551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189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312" y="1178546"/>
            <a:ext cx="9643463" cy="525460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9D264CD-A6F6-42C6-AFDB-146024D5684D}"/>
              </a:ext>
            </a:extLst>
          </p:cNvPr>
          <p:cNvSpPr/>
          <p:nvPr/>
        </p:nvSpPr>
        <p:spPr>
          <a:xfrm>
            <a:off x="3267832" y="56779"/>
            <a:ext cx="565635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Создание карты (</a:t>
            </a:r>
            <a:r>
              <a:rPr lang="en-US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terrain)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CB960C2-F905-42EC-8EDF-0599EB5A19B7}"/>
              </a:ext>
            </a:extLst>
          </p:cNvPr>
          <p:cNvSpPr/>
          <p:nvPr/>
        </p:nvSpPr>
        <p:spPr>
          <a:xfrm>
            <a:off x="296081" y="693307"/>
            <a:ext cx="115998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 окне иерархии объектов (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Hierarchy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), ПКМ нажмите 3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 Object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, далее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Terrain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7C82F2C-91E4-4986-B504-122F3EF99213}"/>
              </a:ext>
            </a:extLst>
          </p:cNvPr>
          <p:cNvSpPr/>
          <p:nvPr/>
        </p:nvSpPr>
        <p:spPr>
          <a:xfrm>
            <a:off x="1198311" y="1972320"/>
            <a:ext cx="1785662" cy="2603388"/>
          </a:xfrm>
          <a:prstGeom prst="rect">
            <a:avLst/>
          </a:prstGeom>
          <a:noFill/>
          <a:ln w="412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7B92528-13A4-4E41-B734-C522DE634A6D}"/>
              </a:ext>
            </a:extLst>
          </p:cNvPr>
          <p:cNvSpPr/>
          <p:nvPr/>
        </p:nvSpPr>
        <p:spPr>
          <a:xfrm>
            <a:off x="0" y="2536094"/>
            <a:ext cx="16946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Иерархия</a:t>
            </a:r>
          </a:p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объектов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2D2A2DD-BE50-43C4-ADD9-A6D6D0652C32}"/>
              </a:ext>
            </a:extLst>
          </p:cNvPr>
          <p:cNvSpPr/>
          <p:nvPr/>
        </p:nvSpPr>
        <p:spPr>
          <a:xfrm>
            <a:off x="8565518" y="1746827"/>
            <a:ext cx="2276258" cy="4215197"/>
          </a:xfrm>
          <a:prstGeom prst="rect">
            <a:avLst/>
          </a:prstGeom>
          <a:noFill/>
          <a:ln w="412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50EDA586-5EA0-40F6-BC90-FA642624A4EF}"/>
              </a:ext>
            </a:extLst>
          </p:cNvPr>
          <p:cNvSpPr/>
          <p:nvPr/>
        </p:nvSpPr>
        <p:spPr>
          <a:xfrm>
            <a:off x="10841775" y="2985276"/>
            <a:ext cx="1240710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900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Настр</a:t>
            </a:r>
            <a:r>
              <a:rPr lang="ru-RU" sz="19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-ройка объектов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A7FE87F-6C0A-4BA1-A365-D4B64219CFE4}"/>
              </a:ext>
            </a:extLst>
          </p:cNvPr>
          <p:cNvSpPr/>
          <p:nvPr/>
        </p:nvSpPr>
        <p:spPr>
          <a:xfrm>
            <a:off x="2062373" y="5756780"/>
            <a:ext cx="16946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Ассеты</a:t>
            </a:r>
            <a:endParaRPr lang="ru-RU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E42A324-DFFC-40DE-BF72-9CE525338ABF}"/>
              </a:ext>
            </a:extLst>
          </p:cNvPr>
          <p:cNvSpPr/>
          <p:nvPr/>
        </p:nvSpPr>
        <p:spPr>
          <a:xfrm>
            <a:off x="2062375" y="4575708"/>
            <a:ext cx="6503144" cy="1735069"/>
          </a:xfrm>
          <a:prstGeom prst="rect">
            <a:avLst/>
          </a:prstGeom>
          <a:noFill/>
          <a:ln w="412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AFD420F-8907-427C-A674-915759913BB8}"/>
              </a:ext>
            </a:extLst>
          </p:cNvPr>
          <p:cNvSpPr/>
          <p:nvPr/>
        </p:nvSpPr>
        <p:spPr>
          <a:xfrm>
            <a:off x="1198311" y="4575708"/>
            <a:ext cx="864062" cy="1735069"/>
          </a:xfrm>
          <a:prstGeom prst="rect">
            <a:avLst/>
          </a:prstGeom>
          <a:noFill/>
          <a:ln w="412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D4AC2CF9-ADC3-4400-ADAD-45FBA979B10F}"/>
              </a:ext>
            </a:extLst>
          </p:cNvPr>
          <p:cNvSpPr/>
          <p:nvPr/>
        </p:nvSpPr>
        <p:spPr>
          <a:xfrm>
            <a:off x="107289" y="4633435"/>
            <a:ext cx="12216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</a:t>
            </a:r>
          </a:p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/Console</a:t>
            </a:r>
            <a:endParaRPr lang="ru-RU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9582422-1DA5-4994-A197-DE74F590DB59}"/>
              </a:ext>
            </a:extLst>
          </p:cNvPr>
          <p:cNvSpPr/>
          <p:nvPr/>
        </p:nvSpPr>
        <p:spPr>
          <a:xfrm>
            <a:off x="9201957" y="6285035"/>
            <a:ext cx="1429199" cy="154442"/>
          </a:xfrm>
          <a:prstGeom prst="rect">
            <a:avLst/>
          </a:prstGeom>
          <a:noFill/>
          <a:ln w="412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643E4E8-94D1-49B9-BAEE-0C2A99121849}"/>
              </a:ext>
            </a:extLst>
          </p:cNvPr>
          <p:cNvSpPr/>
          <p:nvPr/>
        </p:nvSpPr>
        <p:spPr>
          <a:xfrm>
            <a:off x="8823951" y="6457429"/>
            <a:ext cx="2352675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9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Строка готовности</a:t>
            </a:r>
          </a:p>
        </p:txBody>
      </p:sp>
    </p:spTree>
    <p:extLst>
      <p:ext uri="{BB962C8B-B14F-4D97-AF65-F5344CB8AC3E}">
        <p14:creationId xmlns:p14="http://schemas.microsoft.com/office/powerpoint/2010/main" val="4158323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5031E5A6-73D5-411B-A612-38E2542523FB}"/>
              </a:ext>
            </a:extLst>
          </p:cNvPr>
          <p:cNvSpPr/>
          <p:nvPr/>
        </p:nvSpPr>
        <p:spPr>
          <a:xfrm>
            <a:off x="296080" y="207532"/>
            <a:ext cx="117435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61950"/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 окне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Terrain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в Обозревателе (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Inspector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) 5 кнопок (вкладок) для работы с Картой.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6CF0C3EB-D9E5-455B-826D-8AA8E51CAB33}"/>
              </a:ext>
            </a:extLst>
          </p:cNvPr>
          <p:cNvSpPr/>
          <p:nvPr/>
        </p:nvSpPr>
        <p:spPr>
          <a:xfrm>
            <a:off x="296080" y="1957117"/>
            <a:ext cx="722051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Create Neighbor Terrain – 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настройка соседних зон карты</a:t>
            </a:r>
            <a:endParaRPr 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25666425-3833-42D0-B93C-367FE46A8D7A}"/>
              </a:ext>
            </a:extLst>
          </p:cNvPr>
          <p:cNvSpPr/>
          <p:nvPr/>
        </p:nvSpPr>
        <p:spPr>
          <a:xfrm>
            <a:off x="296080" y="2335645"/>
            <a:ext cx="70100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Paint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Terrain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– задание рельефа и наложение текстур</a:t>
            </a:r>
            <a:endParaRPr 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96F2C23C-DC89-488D-A375-9422D6A88B5E}"/>
              </a:ext>
            </a:extLst>
          </p:cNvPr>
          <p:cNvSpPr/>
          <p:nvPr/>
        </p:nvSpPr>
        <p:spPr>
          <a:xfrm>
            <a:off x="296080" y="3520281"/>
            <a:ext cx="69286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Terrain Settings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настройка общих параметров карты</a:t>
            </a:r>
            <a:endParaRPr 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B73C7430-EA91-40F7-8113-0E3F4A3995E5}"/>
              </a:ext>
            </a:extLst>
          </p:cNvPr>
          <p:cNvSpPr/>
          <p:nvPr/>
        </p:nvSpPr>
        <p:spPr>
          <a:xfrm>
            <a:off x="296080" y="3114283"/>
            <a:ext cx="70804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Paint Details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детальная прорисовка объектов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травы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25666425-3833-42D0-B93C-367FE46A8D7A}"/>
              </a:ext>
            </a:extLst>
          </p:cNvPr>
          <p:cNvSpPr/>
          <p:nvPr/>
        </p:nvSpPr>
        <p:spPr>
          <a:xfrm>
            <a:off x="296080" y="2703140"/>
            <a:ext cx="61650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Paint Trees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добавление растительности</a:t>
            </a:r>
            <a:endParaRPr 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804" y="665183"/>
            <a:ext cx="4965921" cy="1244978"/>
          </a:xfrm>
          <a:prstGeom prst="rect">
            <a:avLst/>
          </a:prstGeom>
        </p:spPr>
      </p:pic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09582422-1DA5-4994-A197-DE74F590DB59}"/>
              </a:ext>
            </a:extLst>
          </p:cNvPr>
          <p:cNvSpPr/>
          <p:nvPr/>
        </p:nvSpPr>
        <p:spPr>
          <a:xfrm>
            <a:off x="4620565" y="972297"/>
            <a:ext cx="2965940" cy="484713"/>
          </a:xfrm>
          <a:prstGeom prst="rect">
            <a:avLst/>
          </a:prstGeom>
          <a:noFill/>
          <a:ln w="412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296081" y="4143365"/>
            <a:ext cx="626549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Terrain Settings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Находим пункт 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Mesh Resolution 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меняем размер карты</a:t>
            </a:r>
            <a:endParaRPr 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6594" y="4058915"/>
            <a:ext cx="3817947" cy="2683470"/>
          </a:xfrm>
          <a:prstGeom prst="rect">
            <a:avLst/>
          </a:prstGeom>
        </p:spPr>
      </p:pic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09582422-1DA5-4994-A197-DE74F590DB59}"/>
              </a:ext>
            </a:extLst>
          </p:cNvPr>
          <p:cNvSpPr/>
          <p:nvPr/>
        </p:nvSpPr>
        <p:spPr>
          <a:xfrm>
            <a:off x="7787469" y="4254951"/>
            <a:ext cx="3547071" cy="819467"/>
          </a:xfrm>
          <a:prstGeom prst="rect">
            <a:avLst/>
          </a:prstGeom>
          <a:noFill/>
          <a:ln w="412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762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448750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96080" y="206216"/>
            <a:ext cx="1158107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Paint Terrain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Выбираем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Paint Texture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\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Terrain Layers…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\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Layer… 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Выбираем текстуру. Список для выбора определяется содержимым папки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Assets. </a:t>
            </a:r>
            <a:endParaRPr lang="ru-RU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Можно создать свою текстуру, для этого надо</a:t>
            </a:r>
          </a:p>
          <a:p>
            <a:pPr lvl="0"/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 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Перенести графический файл в окно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Assets</a:t>
            </a:r>
          </a:p>
          <a:p>
            <a:pPr lvl="0"/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 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ПКМ нажать по текстуре и выбрать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 Package…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выбрать картинку и нажать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указав путь в папку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Assets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439" y="2088680"/>
            <a:ext cx="6786496" cy="242303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3"/>
          <a:srcRect b="60639"/>
          <a:stretch/>
        </p:blipFill>
        <p:spPr>
          <a:xfrm>
            <a:off x="9241799" y="2532184"/>
            <a:ext cx="2381250" cy="1979526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296080" y="4639848"/>
            <a:ext cx="106767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 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Выбираем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Terrain Layers…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\ 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Layer… 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Выбираем текстуру</a:t>
            </a:r>
            <a:r>
              <a:rPr lang="en-US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 списка доступных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Для добавления готовых текстур, моделей и т.д. перейдите на вкладку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Windows\Assets Store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 в поле поиска введите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Standard Assets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далее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Download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потом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Import</a:t>
            </a:r>
          </a:p>
          <a:p>
            <a:pPr lvl="0"/>
            <a:endParaRPr lang="en-US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Рисунок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1493" y="5636088"/>
            <a:ext cx="7799133" cy="115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393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734" y="852007"/>
            <a:ext cx="10089130" cy="5777536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173394" y="144121"/>
            <a:ext cx="1177095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Создаем 2 слоя с разными текстурами. Первая текстура – она будет по умолчанию для всей карты, второй текстурой будем окрашивать область с помощью кисти </a:t>
            </a:r>
            <a:endParaRPr 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692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173394" y="144121"/>
            <a:ext cx="117709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Настройки кисти – ниже, либо на вкладке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Paint Details.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1934" y="289832"/>
            <a:ext cx="3116019" cy="250936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73394" y="2971140"/>
            <a:ext cx="1177095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52425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добавления рельефа выбираем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Raise or Lower Terrain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далее тип кисти, размер и высоту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По нажатию ЛКМ добавляется возвышенность в месте щелчка. Для добавления впадины надо зажать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Shift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умолчанию, основание карты совпадает с нижней границей, поэтому для добавления впадин карту необходимо предварительно приподнять: на вкладке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 </a:t>
            </a:r>
            <a:r>
              <a:rPr lang="en-US" sz="20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Hight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задаем высоту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нажимаем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Flatten Tile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678" y="4602356"/>
            <a:ext cx="4015175" cy="208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826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96" y="267042"/>
            <a:ext cx="11930774" cy="651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575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082" y="1274503"/>
            <a:ext cx="4762500" cy="215265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4F60486-796E-454A-A0AA-196F8BADE0A3}"/>
              </a:ext>
            </a:extLst>
          </p:cNvPr>
          <p:cNvSpPr/>
          <p:nvPr/>
        </p:nvSpPr>
        <p:spPr>
          <a:xfrm>
            <a:off x="2845857" y="56779"/>
            <a:ext cx="650030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Добавление растительности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83A1F81-FBD3-4B16-B054-15E51CE9CECD}"/>
              </a:ext>
            </a:extLst>
          </p:cNvPr>
          <p:cNvSpPr/>
          <p:nvPr/>
        </p:nvSpPr>
        <p:spPr>
          <a:xfrm>
            <a:off x="283122" y="764665"/>
            <a:ext cx="117709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быстрого добавления деревьев переходим на вкладку 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Paint Trees\Edit Trees\Add Tree</a:t>
            </a:r>
            <a:r>
              <a:rPr lang="ru-RU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\</a:t>
            </a:r>
            <a:r>
              <a:rPr 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9582422-1DA5-4994-A197-DE74F590DB59}"/>
              </a:ext>
            </a:extLst>
          </p:cNvPr>
          <p:cNvSpPr/>
          <p:nvPr/>
        </p:nvSpPr>
        <p:spPr>
          <a:xfrm>
            <a:off x="4852831" y="1819292"/>
            <a:ext cx="423843" cy="326193"/>
          </a:xfrm>
          <a:prstGeom prst="rect">
            <a:avLst/>
          </a:prstGeom>
          <a:noFill/>
          <a:ln w="412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4AC2CF9-ADC3-4400-ADAD-45FBA979B10F}"/>
              </a:ext>
            </a:extLst>
          </p:cNvPr>
          <p:cNvSpPr/>
          <p:nvPr/>
        </p:nvSpPr>
        <p:spPr>
          <a:xfrm>
            <a:off x="6090557" y="1797722"/>
            <a:ext cx="12216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ЛКМ</a:t>
            </a:r>
          </a:p>
        </p:txBody>
      </p:sp>
      <p:cxnSp>
        <p:nvCxnSpPr>
          <p:cNvPr id="12" name="Прямая со стрелкой 11"/>
          <p:cNvCxnSpPr/>
          <p:nvPr/>
        </p:nvCxnSpPr>
        <p:spPr>
          <a:xfrm flipH="1">
            <a:off x="5373498" y="1982388"/>
            <a:ext cx="640080" cy="1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5133" y="1274503"/>
            <a:ext cx="238125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2754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4727</TotalTime>
  <Words>554</Words>
  <Application>Microsoft Office PowerPoint</Application>
  <PresentationFormat>Широкоэкранный</PresentationFormat>
  <Paragraphs>55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denis</dc:creator>
  <cp:lastModifiedBy>denis nefedov</cp:lastModifiedBy>
  <cp:revision>487</cp:revision>
  <dcterms:created xsi:type="dcterms:W3CDTF">2017-10-24T23:13:50Z</dcterms:created>
  <dcterms:modified xsi:type="dcterms:W3CDTF">2023-01-30T00:16:48Z</dcterms:modified>
</cp:coreProperties>
</file>